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71" r:id="rId8"/>
    <p:sldId id="262" r:id="rId9"/>
    <p:sldId id="263" r:id="rId10"/>
    <p:sldId id="264" r:id="rId11"/>
    <p:sldId id="267" r:id="rId12"/>
    <p:sldId id="268" r:id="rId13"/>
    <p:sldId id="269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8" y="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5984-F84C-4BA9-903F-D9780A009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C3560-F7C9-4D2C-9BCD-7CDA26930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4389C-6288-47CC-8886-D66DE392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CE7E-BEB9-4367-86D9-AC5F31D6A81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5E3CD-6E1E-48ED-AA90-BA4A698F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2FC5B-E0B4-4EFF-8D29-41FD22C9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C362-FE9E-4D55-BAAD-318744432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7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E2875-B550-4CE0-A644-9872E5D2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09E45-079C-4BD3-9E4A-9BAEA845B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CC001-F404-46B9-8981-FDDEBD67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CE7E-BEB9-4367-86D9-AC5F31D6A81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18313-3EE8-4F1E-B921-83FE25E0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3999-015B-4828-B40F-5CEB64FB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C362-FE9E-4D55-BAAD-318744432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1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66AAAC-CD0D-44B7-BAE4-318A28FEE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234B9-B93D-476D-8D27-4F70ED91A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75545-0ABA-47C1-8485-6742F081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CE7E-BEB9-4367-86D9-AC5F31D6A81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81244-F378-4964-B8BD-5F0E5684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48090-1857-463C-8176-DA4DA06A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C362-FE9E-4D55-BAAD-318744432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6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60DA-3383-4961-A64C-5ED4459B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66F23-C375-4324-9951-8D73FF806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90C1B-1B35-491A-B920-DFF33AC6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CE7E-BEB9-4367-86D9-AC5F31D6A81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ABB77-2A09-47A8-A01A-5D997706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1F00-AFD6-4A80-9AEF-05B29DDA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C362-FE9E-4D55-BAAD-318744432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2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8D97-622C-4F1F-8732-8CBEB4AA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78F60-9785-4A0F-A7AC-C2BB76B89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40C8B-03E6-475D-AB77-FDE9FAF8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CE7E-BEB9-4367-86D9-AC5F31D6A81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3C1FD-1F14-4EAA-A201-60DCF508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4DB4E-809C-4510-83D7-3B062240D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C362-FE9E-4D55-BAAD-318744432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5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CFDF5-A7EE-4F78-B478-67D9A929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5B433-FA3D-4AFC-8CED-80CE6A36D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A368A-DF11-4D9F-8ECF-D2C8B8986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51026-C023-40AC-8089-501A9088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CE7E-BEB9-4367-86D9-AC5F31D6A81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C6729-D54C-4F0F-9BD5-CF9CCE6E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C0126-8390-4725-95FF-5B8DBD1F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C362-FE9E-4D55-BAAD-318744432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9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810CA-F86A-41B3-9F22-15CAB951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7C708-9FC7-41FA-AA69-0253FCBB0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E4F1F-D3B1-4F7D-A10D-B8480C016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8E5AD-963D-4014-B161-3959387E3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911D1-89D7-4136-A7FE-EFD77738D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203F5B-FFC7-4D58-8872-3EE7067D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CE7E-BEB9-4367-86D9-AC5F31D6A81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5721F-64AD-41F9-8879-9CADE656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7E15BC-7142-4E37-88B8-B6B816112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C362-FE9E-4D55-BAAD-318744432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5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6BD7-3664-42C4-933B-D53C53B4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3DCB2-8D8D-4262-8BC4-E131A850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CE7E-BEB9-4367-86D9-AC5F31D6A81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C0EF8-327D-4786-95DB-015E92EF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577FD-C2CA-41A2-919F-D07FF7183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C362-FE9E-4D55-BAAD-318744432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2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E1DD1E-5B97-4FC0-973D-2F591D1B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CE7E-BEB9-4367-86D9-AC5F31D6A81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F3B10-690E-41B1-8FC7-986F768D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460C9-A39A-457C-92A2-DA0C0756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C362-FE9E-4D55-BAAD-318744432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8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D086-16B8-4AAC-9ADF-1ABE9636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E968E-1D2B-4E0E-8CF0-2A2DAFC3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18E2A-4B73-4E29-B831-4AFDE27A4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6C61A-89B0-4D3A-A671-0C5B0EB1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CE7E-BEB9-4367-86D9-AC5F31D6A81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288BB-728B-4C6F-8025-D75BEA0C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94A25-B2F8-497D-98F1-2D9A5A9A9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C362-FE9E-4D55-BAAD-318744432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E655-DD5B-4BE6-9431-BFD386AC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EEB2FD-3A5F-46F6-9FFB-80AAAE58A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B48B-67BF-4B6D-A36A-0C3ED0AF7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F7A76-1B2D-4A81-B77C-1A26F072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CE7E-BEB9-4367-86D9-AC5F31D6A81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91FF4-0C24-43D0-B35A-51BBD7E18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93F40-C018-4204-B23B-355E1F7D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C362-FE9E-4D55-BAAD-318744432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3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C1B8E8-A942-4DC0-927B-FEFF8C19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4ED6E-082C-48F5-BC6A-4439F93E7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2F240-DADD-462F-AA8F-1EB05FF94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CE7E-BEB9-4367-86D9-AC5F31D6A81A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61F03-43B5-4F71-B4F5-2BCC0E3DB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98813-3FB9-46B2-8CB7-12061EF70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0C362-FE9E-4D55-BAAD-318744432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3164103" y="2266884"/>
            <a:ext cx="577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3497111" y="3554185"/>
            <a:ext cx="51106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Always A Good Time" panose="02000505000000020003" pitchFamily="2" charset="0"/>
              </a:rPr>
              <a:t>to our class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B7323-CEA3-42D2-88CD-6F21AB58751A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3640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174925-A582-4A51-BD8D-28F5C6DCD70D}"/>
              </a:ext>
            </a:extLst>
          </p:cNvPr>
          <p:cNvSpPr/>
          <p:nvPr/>
        </p:nvSpPr>
        <p:spPr>
          <a:xfrm>
            <a:off x="1903790" y="996648"/>
            <a:ext cx="8384419" cy="514773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3946180" y="1090177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Our Schedule for 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2E99-A973-4B12-85FD-7ABECB3F0855}"/>
              </a:ext>
            </a:extLst>
          </p:cNvPr>
          <p:cNvSpPr txBox="1"/>
          <p:nvPr/>
        </p:nvSpPr>
        <p:spPr>
          <a:xfrm>
            <a:off x="2290617" y="1768481"/>
            <a:ext cx="741581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8:30   Morning Welcome 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8:45   Calendar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9:00   Reading Mini-Lesson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9:20   Independent Reading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         Conferencing with Jayda, Alysa &amp; Quinn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10:00  Math Workshop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11:00  Writing Workshop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         Conferencing with Keller, Weston &amp; Daniella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11:45   Lunch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12:30  Word Work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1:00     Day over!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54ACB-D875-4599-A9F8-184303D64BCA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30588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D1C041-8B08-407A-851F-ED0955791114}"/>
              </a:ext>
            </a:extLst>
          </p:cNvPr>
          <p:cNvSpPr/>
          <p:nvPr/>
        </p:nvSpPr>
        <p:spPr>
          <a:xfrm>
            <a:off x="1903790" y="996648"/>
            <a:ext cx="8384419" cy="514773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3261904" y="1377539"/>
            <a:ext cx="5444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KG Summer Sunshine Blackout" panose="02000000000000000000" pitchFamily="2" charset="0"/>
              </a:rPr>
              <a:t>Don’t Forget!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2E99-A973-4B12-85FD-7ABECB3F0855}"/>
              </a:ext>
            </a:extLst>
          </p:cNvPr>
          <p:cNvSpPr txBox="1"/>
          <p:nvPr/>
        </p:nvSpPr>
        <p:spPr>
          <a:xfrm>
            <a:off x="2808291" y="2854075"/>
            <a:ext cx="6717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Bring something that is your favorite color to class tomorrow.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7DA7B-45B5-4E99-BACC-7514E8E0D3E9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7268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2671657" y="1217882"/>
            <a:ext cx="7111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Words of the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2E99-A973-4B12-85FD-7ABECB3F0855}"/>
              </a:ext>
            </a:extLst>
          </p:cNvPr>
          <p:cNvSpPr txBox="1"/>
          <p:nvPr/>
        </p:nvSpPr>
        <p:spPr>
          <a:xfrm>
            <a:off x="2822806" y="2195712"/>
            <a:ext cx="67179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savanna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dessert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grassland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9F496-811E-40ED-9C9F-8A7BA3B14B33}"/>
              </a:ext>
            </a:extLst>
          </p:cNvPr>
          <p:cNvSpPr txBox="1"/>
          <p:nvPr/>
        </p:nvSpPr>
        <p:spPr>
          <a:xfrm>
            <a:off x="2651275" y="4609952"/>
            <a:ext cx="7281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What do you think we are learning about today?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B9C39-7391-4F14-8144-3E240E17A95C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1892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1317320" y="1336781"/>
            <a:ext cx="9557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The number of the day is: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2E99-A973-4B12-85FD-7ABECB3F0855}"/>
              </a:ext>
            </a:extLst>
          </p:cNvPr>
          <p:cNvSpPr txBox="1"/>
          <p:nvPr/>
        </p:nvSpPr>
        <p:spPr>
          <a:xfrm>
            <a:off x="3652762" y="2520246"/>
            <a:ext cx="4422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48,038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9F496-811E-40ED-9C9F-8A7BA3B14B33}"/>
              </a:ext>
            </a:extLst>
          </p:cNvPr>
          <p:cNvSpPr txBox="1"/>
          <p:nvPr/>
        </p:nvSpPr>
        <p:spPr>
          <a:xfrm>
            <a:off x="803124" y="4750257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What do you notice about the number?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4034D-5124-45E8-9E27-8A45892F66D3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24418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B4C3DE-87C8-437B-A567-88F899CE6F12}"/>
              </a:ext>
            </a:extLst>
          </p:cNvPr>
          <p:cNvSpPr txBox="1"/>
          <p:nvPr/>
        </p:nvSpPr>
        <p:spPr>
          <a:xfrm>
            <a:off x="1589680" y="595243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Group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AE539-550D-448B-AC7B-E431BE898E5D}"/>
              </a:ext>
            </a:extLst>
          </p:cNvPr>
          <p:cNvSpPr txBox="1"/>
          <p:nvPr/>
        </p:nvSpPr>
        <p:spPr>
          <a:xfrm>
            <a:off x="5350019" y="595242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Group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B18155-CF66-4A5F-BB31-71A9364FDEAE}"/>
              </a:ext>
            </a:extLst>
          </p:cNvPr>
          <p:cNvSpPr txBox="1"/>
          <p:nvPr/>
        </p:nvSpPr>
        <p:spPr>
          <a:xfrm>
            <a:off x="8890092" y="595241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Group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1ABD87-6FA7-4882-9E77-EEB30FFF97C0}"/>
              </a:ext>
            </a:extLst>
          </p:cNvPr>
          <p:cNvSpPr txBox="1"/>
          <p:nvPr/>
        </p:nvSpPr>
        <p:spPr>
          <a:xfrm>
            <a:off x="1151833" y="1589471"/>
            <a:ext cx="18870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Jayda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Lincoln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Luis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Matthew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7A30E-F00B-4C7B-A859-D280650A575A}"/>
              </a:ext>
            </a:extLst>
          </p:cNvPr>
          <p:cNvSpPr txBox="1"/>
          <p:nvPr/>
        </p:nvSpPr>
        <p:spPr>
          <a:xfrm>
            <a:off x="4695738" y="1589470"/>
            <a:ext cx="17315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Jackson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Bryson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Ellie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D8B670-E9B1-439A-8D64-6358ABDBF810}"/>
              </a:ext>
            </a:extLst>
          </p:cNvPr>
          <p:cNvSpPr txBox="1"/>
          <p:nvPr/>
        </p:nvSpPr>
        <p:spPr>
          <a:xfrm>
            <a:off x="8234805" y="1589469"/>
            <a:ext cx="18565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Raymond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Neil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Erika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Alma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262C65-0404-45A0-B226-26022EACEBB3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96040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20C959-BDA5-4047-9274-9F194D238516}"/>
              </a:ext>
            </a:extLst>
          </p:cNvPr>
          <p:cNvSpPr txBox="1"/>
          <p:nvPr/>
        </p:nvSpPr>
        <p:spPr>
          <a:xfrm>
            <a:off x="926861" y="590405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Group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BF314-CC40-4569-8F81-9342C77C7E79}"/>
              </a:ext>
            </a:extLst>
          </p:cNvPr>
          <p:cNvSpPr txBox="1"/>
          <p:nvPr/>
        </p:nvSpPr>
        <p:spPr>
          <a:xfrm>
            <a:off x="3733916" y="590403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Group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EBBA2-2BE5-4B48-9C7A-49565856D824}"/>
              </a:ext>
            </a:extLst>
          </p:cNvPr>
          <p:cNvSpPr txBox="1"/>
          <p:nvPr/>
        </p:nvSpPr>
        <p:spPr>
          <a:xfrm>
            <a:off x="6843578" y="590402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Group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2655D-E2FC-4EC2-B5BE-80E744833001}"/>
              </a:ext>
            </a:extLst>
          </p:cNvPr>
          <p:cNvSpPr txBox="1"/>
          <p:nvPr/>
        </p:nvSpPr>
        <p:spPr>
          <a:xfrm>
            <a:off x="489014" y="1584633"/>
            <a:ext cx="18870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Jayda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Lincoln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Luis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Matthew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8C9961-ACE2-4407-9019-C40B790245A6}"/>
              </a:ext>
            </a:extLst>
          </p:cNvPr>
          <p:cNvSpPr txBox="1"/>
          <p:nvPr/>
        </p:nvSpPr>
        <p:spPr>
          <a:xfrm>
            <a:off x="3432995" y="1584631"/>
            <a:ext cx="17315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Jackson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Bryson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Ellie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Xavier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7A515-5D11-4E16-8C23-D192BE2CD5B7}"/>
              </a:ext>
            </a:extLst>
          </p:cNvPr>
          <p:cNvSpPr txBox="1"/>
          <p:nvPr/>
        </p:nvSpPr>
        <p:spPr>
          <a:xfrm>
            <a:off x="6493091" y="1584630"/>
            <a:ext cx="18565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Raymond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Neil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Erika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Alma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899FAD-172B-4E23-B830-75A1FA97EF11}"/>
              </a:ext>
            </a:extLst>
          </p:cNvPr>
          <p:cNvSpPr txBox="1"/>
          <p:nvPr/>
        </p:nvSpPr>
        <p:spPr>
          <a:xfrm>
            <a:off x="9706958" y="590402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Group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427D9-AA0F-490C-8AE9-068D62A9299F}"/>
              </a:ext>
            </a:extLst>
          </p:cNvPr>
          <p:cNvSpPr txBox="1"/>
          <p:nvPr/>
        </p:nvSpPr>
        <p:spPr>
          <a:xfrm>
            <a:off x="9533834" y="1584629"/>
            <a:ext cx="152958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Tyrone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Max</a:t>
            </a:r>
          </a:p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Lily</a:t>
            </a:r>
          </a:p>
          <a:p>
            <a:r>
              <a:rPr lang="en-US" sz="3200" dirty="0" err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Ishah</a:t>
            </a:r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3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3164103" y="2304984"/>
            <a:ext cx="577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4372392" y="3618249"/>
            <a:ext cx="35698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Always A Good Time" panose="02000505000000020003" pitchFamily="2" charset="0"/>
              </a:rPr>
              <a:t>to math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6292F-EA3F-40A2-8E96-8930DBDC1694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87527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3149589" y="2304984"/>
            <a:ext cx="577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3991140" y="3618249"/>
            <a:ext cx="44278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Always A Good Time" panose="02000505000000020003" pitchFamily="2" charset="0"/>
              </a:rPr>
              <a:t>to reading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18215-89D1-4C66-BB50-C2E16254F262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47980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3164103" y="2334013"/>
            <a:ext cx="577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4005654" y="3647278"/>
            <a:ext cx="41761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Always A Good Time" panose="02000505000000020003" pitchFamily="2" charset="0"/>
              </a:rPr>
              <a:t>to writing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031B75-1138-45F9-AE70-ACC6E9C4E7FD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9396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3164103" y="2304984"/>
            <a:ext cx="577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3047246" y="3618249"/>
            <a:ext cx="64184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Always A Good Time" panose="02000505000000020003" pitchFamily="2" charset="0"/>
              </a:rPr>
              <a:t>to small group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2DD8B-6EB5-404A-BCAF-C509636C87AD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74306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2020012" y="2445288"/>
            <a:ext cx="8151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Let’s Celebrate!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2186115" y="3773068"/>
            <a:ext cx="781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Always A Good Time" panose="02000505000000020003" pitchFamily="2" charset="0"/>
              </a:rPr>
              <a:t>Today is Jayda’s Birthday!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0AF821-229F-40E3-A08D-86779882057C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02496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2880492" y="2386989"/>
            <a:ext cx="6625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Goodbye!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2240423" y="3725825"/>
            <a:ext cx="78089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Always A Good Time" panose="02000505000000020003" pitchFamily="2" charset="0"/>
              </a:rPr>
              <a:t>have a great evening!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66BEC-CBA3-41B9-A45E-39C17B215723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77978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2024767" y="2299288"/>
            <a:ext cx="8292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Enjoy your lunch!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3045947" y="4407662"/>
            <a:ext cx="6250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* We will start class at 12:45. 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070FD-7151-46EA-8C3A-A243AA8C1147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46364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2024767" y="2299288"/>
            <a:ext cx="8292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It’s time for a break!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2970785" y="4789872"/>
            <a:ext cx="6250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* We will start class at 10:45. 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AFCC0-DF8F-4734-9E09-8699BEB71564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31037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KG Always A Good Time</vt:lpstr>
      <vt:lpstr>KG Summer Sunshine Blackout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</cp:revision>
  <dcterms:created xsi:type="dcterms:W3CDTF">2020-09-19T23:58:16Z</dcterms:created>
  <dcterms:modified xsi:type="dcterms:W3CDTF">2020-09-19T23:58:32Z</dcterms:modified>
</cp:coreProperties>
</file>